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72" r:id="rId6"/>
    <p:sldId id="258" r:id="rId7"/>
    <p:sldId id="266" r:id="rId8"/>
    <p:sldId id="267" r:id="rId9"/>
    <p:sldId id="264" r:id="rId10"/>
    <p:sldId id="265" r:id="rId11"/>
    <p:sldId id="261" r:id="rId12"/>
    <p:sldId id="263" r:id="rId13"/>
    <p:sldId id="262" r:id="rId14"/>
    <p:sldId id="268" r:id="rId15"/>
    <p:sldId id="269" r:id="rId16"/>
    <p:sldId id="270" r:id="rId17"/>
    <p:sldId id="271" r:id="rId18"/>
    <p:sldId id="273" r:id="rId19"/>
    <p:sldId id="275" r:id="rId20"/>
    <p:sldId id="276" r:id="rId21"/>
    <p:sldId id="277" r:id="rId22"/>
    <p:sldId id="278" r:id="rId23"/>
    <p:sldId id="27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900" y="553235"/>
            <a:ext cx="8610600" cy="742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10820400" cy="42240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2735"/>
            <a:ext cx="2057400" cy="2057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84743" y="1587884"/>
            <a:ext cx="9448800" cy="1825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>
                <a:solidFill>
                  <a:schemeClr val="tx1">
                    <a:lumMod val="65000"/>
                  </a:schemeClr>
                </a:solidFill>
              </a:rPr>
              <a:t>3D Printing</a:t>
            </a:r>
            <a:endParaRPr lang="en-US" sz="115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9085"/>
            <a:ext cx="9448800" cy="1825096"/>
          </a:xfrm>
        </p:spPr>
        <p:txBody>
          <a:bodyPr>
            <a:normAutofit/>
          </a:bodyPr>
          <a:lstStyle/>
          <a:p>
            <a:r>
              <a:rPr lang="en-US" sz="11500" b="1" dirty="0"/>
              <a:t>3D Printing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Barry H Ginsberg, MD, PhD</a:t>
            </a:r>
          </a:p>
        </p:txBody>
      </p:sp>
    </p:spTree>
    <p:extLst>
      <p:ext uri="{BB962C8B-B14F-4D97-AF65-F5344CB8AC3E}">
        <p14:creationId xmlns:p14="http://schemas.microsoft.com/office/powerpoint/2010/main" val="769779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320" y="553235"/>
            <a:ext cx="8933180" cy="7421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Software, Modeling and language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21" r="41274"/>
          <a:stretch/>
        </p:blipFill>
        <p:spPr>
          <a:xfrm>
            <a:off x="777240" y="2298700"/>
            <a:ext cx="1584960" cy="4224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250" t="13333" r="41250" b="6439"/>
          <a:stretch/>
        </p:blipFill>
        <p:spPr>
          <a:xfrm>
            <a:off x="4632960" y="2298699"/>
            <a:ext cx="2149416" cy="4127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125" t="21333" r="37750" b="4884"/>
          <a:stretch/>
        </p:blipFill>
        <p:spPr>
          <a:xfrm>
            <a:off x="8650714" y="2298699"/>
            <a:ext cx="2748805" cy="39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3D Extruder video</a:t>
            </a:r>
            <a:br>
              <a:rPr lang="en-US" sz="4400" b="1" dirty="0"/>
            </a:br>
            <a:r>
              <a:rPr lang="en-US" sz="4400" b="1" dirty="0"/>
              <a:t>(</a:t>
            </a:r>
            <a:r>
              <a:rPr lang="en-US" sz="4400" b="1" dirty="0" err="1"/>
              <a:t>ces</a:t>
            </a:r>
            <a:r>
              <a:rPr lang="en-US" sz="4400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3D Extruders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08" y="2126551"/>
            <a:ext cx="10820400" cy="4224020"/>
          </a:xfrm>
        </p:spPr>
        <p:txBody>
          <a:bodyPr>
            <a:normAutofit/>
          </a:bodyPr>
          <a:lstStyle/>
          <a:p>
            <a:r>
              <a:rPr lang="en-US" sz="3600" b="1" dirty="0"/>
              <a:t>Heat plastic filament to &gt;200 C (&gt;400 F)</a:t>
            </a:r>
          </a:p>
          <a:p>
            <a:r>
              <a:rPr lang="en-US" sz="3600" b="1" dirty="0"/>
              <a:t>Force through a nozzle to 0.4 mm (0.016 in)</a:t>
            </a:r>
          </a:p>
          <a:p>
            <a:r>
              <a:rPr lang="en-US" sz="3600" b="1" dirty="0"/>
              <a:t>Move back and forth like a plotter, laying down plastic</a:t>
            </a:r>
          </a:p>
          <a:p>
            <a:r>
              <a:rPr lang="en-US" sz="3600" b="1" dirty="0"/>
              <a:t>Raise head 0.2 mm and repeat laying down plastic</a:t>
            </a:r>
          </a:p>
        </p:txBody>
      </p:sp>
    </p:spTree>
    <p:extLst>
      <p:ext uri="{BB962C8B-B14F-4D97-AF65-F5344CB8AC3E}">
        <p14:creationId xmlns:p14="http://schemas.microsoft.com/office/powerpoint/2010/main" val="13607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3D Extruders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140" y="2930220"/>
            <a:ext cx="28472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Print head (x axis)</a:t>
            </a:r>
          </a:p>
          <a:p>
            <a:endParaRPr lang="en-US" sz="2400" b="1" dirty="0"/>
          </a:p>
          <a:p>
            <a:r>
              <a:rPr lang="en-US" sz="2400" b="1" dirty="0"/>
              <a:t>Elevator (z axis)</a:t>
            </a:r>
          </a:p>
          <a:p>
            <a:endParaRPr lang="en-US" sz="2400" b="1" dirty="0"/>
          </a:p>
          <a:p>
            <a:r>
              <a:rPr lang="en-US" sz="2400" b="1" dirty="0"/>
              <a:t>Plate (y axis)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272248"/>
            <a:ext cx="5049520" cy="558575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197394" y="3352800"/>
            <a:ext cx="2934166" cy="131064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52708" y="4704158"/>
            <a:ext cx="2847254" cy="9685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62114" y="3886733"/>
            <a:ext cx="1634723" cy="48425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Freeform: Shape 18"/>
          <p:cNvSpPr/>
          <p:nvPr/>
        </p:nvSpPr>
        <p:spPr>
          <a:xfrm>
            <a:off x="6269841" y="2194560"/>
            <a:ext cx="2401719" cy="1432560"/>
          </a:xfrm>
          <a:custGeom>
            <a:avLst/>
            <a:gdLst>
              <a:gd name="connsiteX0" fmla="*/ 24279 w 2401719"/>
              <a:gd name="connsiteY0" fmla="*/ 1432560 h 1432560"/>
              <a:gd name="connsiteX1" fmla="*/ 146199 w 2401719"/>
              <a:gd name="connsiteY1" fmla="*/ 746760 h 1432560"/>
              <a:gd name="connsiteX2" fmla="*/ 1136799 w 2401719"/>
              <a:gd name="connsiteY2" fmla="*/ 213360 h 1432560"/>
              <a:gd name="connsiteX3" fmla="*/ 2401719 w 2401719"/>
              <a:gd name="connsiteY3" fmla="*/ 0 h 143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1719" h="1432560">
                <a:moveTo>
                  <a:pt x="24279" y="1432560"/>
                </a:moveTo>
                <a:cubicBezTo>
                  <a:pt x="-7471" y="1191260"/>
                  <a:pt x="-39221" y="949960"/>
                  <a:pt x="146199" y="746760"/>
                </a:cubicBezTo>
                <a:cubicBezTo>
                  <a:pt x="331619" y="543560"/>
                  <a:pt x="760879" y="337820"/>
                  <a:pt x="1136799" y="213360"/>
                </a:cubicBezTo>
                <a:cubicBezTo>
                  <a:pt x="1512719" y="88900"/>
                  <a:pt x="1957219" y="44450"/>
                  <a:pt x="2401719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66494" y="2876370"/>
            <a:ext cx="1476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Filament</a:t>
            </a:r>
          </a:p>
          <a:p>
            <a:endParaRPr lang="en-US" sz="2400" b="1" dirty="0"/>
          </a:p>
          <a:p>
            <a:r>
              <a:rPr lang="en-US" sz="2400" b="1" dirty="0"/>
              <a:t>Feeder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822440" y="2661285"/>
            <a:ext cx="2644054" cy="4991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540966" y="3899716"/>
            <a:ext cx="2925528" cy="10840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1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3D Extruders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5161085" cy="4224020"/>
          </a:xfrm>
        </p:spPr>
        <p:txBody>
          <a:bodyPr>
            <a:normAutofit/>
          </a:bodyPr>
          <a:lstStyle/>
          <a:p>
            <a:r>
              <a:rPr lang="en-US" sz="2800" b="1" dirty="0"/>
              <a:t>Slow</a:t>
            </a:r>
          </a:p>
          <a:p>
            <a:r>
              <a:rPr lang="en-US" sz="2800" b="1" dirty="0"/>
              <a:t>Pencil holder about 4 hours</a:t>
            </a:r>
          </a:p>
          <a:p>
            <a:r>
              <a:rPr lang="en-US" sz="2800" b="1" dirty="0"/>
              <a:t>About 25 cents in</a:t>
            </a:r>
            <a:br>
              <a:rPr lang="en-US" sz="2800" b="1" dirty="0"/>
            </a:br>
            <a:r>
              <a:rPr lang="en-US" sz="2800" b="1" dirty="0"/>
              <a:t>plastic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72" t="-1129" r="25182" b="5568"/>
          <a:stretch/>
        </p:blipFill>
        <p:spPr>
          <a:xfrm rot="253065">
            <a:off x="4490989" y="3220212"/>
            <a:ext cx="3873010" cy="3411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957" b="19745"/>
          <a:stretch/>
        </p:blipFill>
        <p:spPr>
          <a:xfrm>
            <a:off x="8721483" y="3305907"/>
            <a:ext cx="3127096" cy="34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1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Some of my projects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04" r="23697" b="8175"/>
          <a:stretch/>
        </p:blipFill>
        <p:spPr>
          <a:xfrm>
            <a:off x="8678008" y="3374168"/>
            <a:ext cx="3513992" cy="34838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899" t="23559" r="12711" b="36931"/>
          <a:stretch/>
        </p:blipFill>
        <p:spPr>
          <a:xfrm>
            <a:off x="9853245" y="1111081"/>
            <a:ext cx="2338755" cy="2238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163" t="12102" r="7013" b="22684"/>
          <a:stretch/>
        </p:blipFill>
        <p:spPr>
          <a:xfrm>
            <a:off x="5366120" y="2385645"/>
            <a:ext cx="2925026" cy="447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377" t="21354" r="25690" b="27203"/>
          <a:stretch/>
        </p:blipFill>
        <p:spPr>
          <a:xfrm>
            <a:off x="281353" y="2547917"/>
            <a:ext cx="4697905" cy="25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4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Some more of my Projects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5191" y="2582894"/>
            <a:ext cx="2376190" cy="4224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92" t="9576" r="19933" b="17091"/>
          <a:stretch/>
        </p:blipFill>
        <p:spPr>
          <a:xfrm>
            <a:off x="7626096" y="4062658"/>
            <a:ext cx="4233672" cy="2795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61" t="10098" r="11865"/>
          <a:stretch/>
        </p:blipFill>
        <p:spPr>
          <a:xfrm>
            <a:off x="7626096" y="1216152"/>
            <a:ext cx="4166922" cy="2678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5342" t="22512" r="22441" b="4374"/>
          <a:stretch/>
        </p:blipFill>
        <p:spPr>
          <a:xfrm>
            <a:off x="91440" y="2582894"/>
            <a:ext cx="4491463" cy="29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81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Buying a 3d printer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6268915" cy="4224020"/>
          </a:xfrm>
        </p:spPr>
        <p:txBody>
          <a:bodyPr>
            <a:noAutofit/>
          </a:bodyPr>
          <a:lstStyle/>
          <a:p>
            <a:r>
              <a:rPr lang="en-US" sz="2400" b="1" dirty="0"/>
              <a:t>3D printers are not expensive ($500-2500). </a:t>
            </a:r>
            <a:br>
              <a:rPr lang="en-US" sz="2400" b="1" dirty="0"/>
            </a:br>
            <a:r>
              <a:rPr lang="en-US" sz="2400" b="1" dirty="0"/>
              <a:t>I paid $2500 for my first laser printer ($5000 in today’s dollars)</a:t>
            </a:r>
          </a:p>
          <a:p>
            <a:r>
              <a:rPr lang="en-US" sz="2400" b="1" dirty="0"/>
              <a:t>They don’t required too much computer power (although the CAD may)</a:t>
            </a:r>
          </a:p>
          <a:p>
            <a:r>
              <a:rPr lang="en-US" sz="2400" b="1" dirty="0"/>
              <a:t>But they require frequent repairs that you have to do yourself.</a:t>
            </a:r>
          </a:p>
          <a:p>
            <a:r>
              <a:rPr lang="en-US" sz="2400" b="1" dirty="0"/>
              <a:t>Thus, I think they are not ready for prime time, but hobbyists can have a lot of fun with them</a:t>
            </a:r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49" t="14445" r="18749" b="2992"/>
          <a:stretch/>
        </p:blipFill>
        <p:spPr>
          <a:xfrm>
            <a:off x="9841222" y="4653654"/>
            <a:ext cx="2048907" cy="1565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1514474"/>
            <a:ext cx="2100815" cy="2105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1467" y="3645011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300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075" y="1552952"/>
            <a:ext cx="1876425" cy="2066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70317" y="3645011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500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691" y="4653654"/>
            <a:ext cx="1697347" cy="15189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1467" y="6229612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700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51721" y="622961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2500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98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3D Printing in metal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Praxa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6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3D Printing in metal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Sintering metal powder with laser (strong)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Gluing metal powder with print head (needs bronze infusion)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Melting metal powder with laser (very strong)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Metal extrusion (1000-2600 F). Metal powder, laser, base/</a:t>
            </a:r>
            <a:r>
              <a:rPr lang="en-US" sz="2800" b="1" dirty="0" err="1"/>
              <a:t>hotend</a:t>
            </a:r>
            <a:r>
              <a:rPr lang="en-US" sz="2800" b="1" dirty="0"/>
              <a:t> on gimbals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Metal extrusion, metal nanoparticles, laser, can produce unsupported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5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3D Printing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53054"/>
            <a:ext cx="10820400" cy="3765632"/>
          </a:xfrm>
        </p:spPr>
        <p:txBody>
          <a:bodyPr>
            <a:normAutofit/>
          </a:bodyPr>
          <a:lstStyle/>
          <a:p>
            <a:r>
              <a:rPr lang="en-US" sz="6000" b="1" dirty="0"/>
              <a:t>Printing in Plastic</a:t>
            </a:r>
          </a:p>
          <a:p>
            <a:r>
              <a:rPr lang="en-US" sz="6000" b="1" dirty="0"/>
              <a:t>Printing in Metal</a:t>
            </a:r>
          </a:p>
          <a:p>
            <a:r>
              <a:rPr lang="en-US" sz="6000" b="1" dirty="0"/>
              <a:t>Printing 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4141268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3D Printing in metal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(beam)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3D Printing,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Printing a hand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68044"/>
            <a:ext cx="3630761" cy="2723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639" y="2668044"/>
            <a:ext cx="4356913" cy="2723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866" y="1424488"/>
            <a:ext cx="4075134" cy="54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05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3D printing,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2124074"/>
            <a:ext cx="11029950" cy="4543425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Ceramics, using clay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Cake decorating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Tissue scaffolding</a:t>
            </a:r>
          </a:p>
          <a:p>
            <a:pPr lvl="1"/>
            <a:r>
              <a:rPr lang="en-US" sz="2400" b="1" dirty="0"/>
              <a:t>Bone</a:t>
            </a:r>
          </a:p>
          <a:p>
            <a:pPr lvl="1"/>
            <a:r>
              <a:rPr lang="en-US" sz="2400" b="1" dirty="0"/>
              <a:t>Cartilage </a:t>
            </a:r>
          </a:p>
          <a:p>
            <a:pPr lvl="1"/>
            <a:r>
              <a:rPr lang="en-US" sz="2400" b="1" dirty="0"/>
              <a:t>Flexible</a:t>
            </a:r>
          </a:p>
          <a:p>
            <a:pPr lvl="2"/>
            <a:r>
              <a:rPr lang="en-US" sz="2000" b="1" dirty="0"/>
              <a:t>Blood vessels</a:t>
            </a:r>
          </a:p>
          <a:p>
            <a:pPr lvl="2"/>
            <a:r>
              <a:rPr lang="en-US" sz="2000" b="1" dirty="0"/>
              <a:t>Gut</a:t>
            </a:r>
            <a:br>
              <a:rPr lang="en-US" sz="2000" b="1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257" y="1478071"/>
            <a:ext cx="3942743" cy="2179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65" y="1295400"/>
            <a:ext cx="4114278" cy="2633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4359"/>
          <a:stretch/>
        </p:blipFill>
        <p:spPr>
          <a:xfrm>
            <a:off x="4040165" y="4018203"/>
            <a:ext cx="3286125" cy="1912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408" y="4111209"/>
            <a:ext cx="4312215" cy="22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2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Printing, other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6463" y="3390901"/>
            <a:ext cx="3969186" cy="29768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964" y="1295401"/>
            <a:ext cx="3977685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" y="2463973"/>
            <a:ext cx="6715125" cy="3346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891" y="5928905"/>
            <a:ext cx="432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Airbus 350 has &gt;1000 3D printed parts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1532" y="6509861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printed structures</a:t>
            </a:r>
          </a:p>
        </p:txBody>
      </p:sp>
    </p:spTree>
    <p:extLst>
      <p:ext uri="{BB962C8B-B14F-4D97-AF65-F5344CB8AC3E}">
        <p14:creationId xmlns:p14="http://schemas.microsoft.com/office/powerpoint/2010/main" val="342890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0" y="573873"/>
            <a:ext cx="8610600" cy="7469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Printing in 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480320"/>
            <a:ext cx="10820400" cy="4224020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Stereolithography</a:t>
            </a:r>
            <a:endParaRPr lang="en-US" sz="4000" b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First 3D printers, 1980’s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Use light-sensitive liquid</a:t>
            </a:r>
            <a:br>
              <a:rPr lang="en-US" sz="2800" b="1" dirty="0"/>
            </a:br>
            <a:r>
              <a:rPr lang="en-US" sz="2800" b="1" dirty="0"/>
              <a:t>polymer in Vat (dark)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Hardens with light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Platform/Elevator just </a:t>
            </a:r>
            <a:br>
              <a:rPr lang="en-US" sz="2800" b="1" dirty="0"/>
            </a:br>
            <a:r>
              <a:rPr lang="en-US" sz="2800" b="1" dirty="0"/>
              <a:t>below top of plastic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Write on with laser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Lower platform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Repeat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1708903"/>
            <a:ext cx="6196630" cy="49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0" y="573873"/>
            <a:ext cx="8610600" cy="7469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Printing in 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229857"/>
            <a:ext cx="10820400" cy="4224020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Stereolithography</a:t>
            </a:r>
            <a:endParaRPr lang="en-US" sz="3200" b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Machines big and</a:t>
            </a:r>
            <a:br>
              <a:rPr lang="en-US" sz="2400" b="1" dirty="0"/>
            </a:br>
            <a:r>
              <a:rPr lang="en-US" sz="2400" b="1" dirty="0"/>
              <a:t>expensive ($250K)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Polymer $800/gal</a:t>
            </a:r>
            <a:br>
              <a:rPr lang="en-US" sz="2400" b="1" dirty="0"/>
            </a:br>
            <a:r>
              <a:rPr lang="en-US" sz="2400" b="1" dirty="0"/>
              <a:t>(~$100/kg)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Only limit on printing is </a:t>
            </a:r>
            <a:br>
              <a:rPr lang="en-US" sz="2400" b="1" dirty="0"/>
            </a:br>
            <a:r>
              <a:rPr lang="en-US" sz="2400" b="1" dirty="0"/>
              <a:t>that layers need to be</a:t>
            </a:r>
            <a:br>
              <a:rPr lang="en-US" sz="2400" b="1" dirty="0"/>
            </a:br>
            <a:r>
              <a:rPr lang="en-US" sz="2400" b="1" dirty="0"/>
              <a:t>attached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Generally only used in</a:t>
            </a:r>
            <a:br>
              <a:rPr lang="en-US" sz="2400" b="1" dirty="0"/>
            </a:br>
            <a:r>
              <a:rPr lang="en-US" sz="2400" b="1" dirty="0"/>
              <a:t>industry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555991"/>
            <a:ext cx="6172200" cy="46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4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Desktop 3D SLA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4193931" cy="4224020"/>
          </a:xfrm>
        </p:spPr>
        <p:txBody>
          <a:bodyPr>
            <a:normAutofit/>
          </a:bodyPr>
          <a:lstStyle/>
          <a:p>
            <a:r>
              <a:rPr lang="en-US" sz="3200" b="1" dirty="0"/>
              <a:t>Desktop 3D printer</a:t>
            </a:r>
          </a:p>
          <a:p>
            <a:r>
              <a:rPr lang="en-US" sz="3200" b="1" dirty="0"/>
              <a:t>~$3500</a:t>
            </a:r>
          </a:p>
          <a:p>
            <a:r>
              <a:rPr lang="en-US" sz="3200" b="1" dirty="0"/>
              <a:t>Resin $150 vat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74" y="2200275"/>
            <a:ext cx="7236025" cy="48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8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0" y="573873"/>
            <a:ext cx="8610600" cy="7469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Printing in 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229857"/>
            <a:ext cx="10820400" cy="4224020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 err="1">
                <a:solidFill>
                  <a:schemeClr val="accent2"/>
                </a:solidFill>
              </a:rPr>
              <a:t>Stereolithography</a:t>
            </a:r>
            <a:endParaRPr lang="en-US" sz="3900" b="1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500" b="1" dirty="0"/>
              <a:t>Early plastics were not </a:t>
            </a:r>
            <a:br>
              <a:rPr lang="en-US" sz="3500" b="1" dirty="0"/>
            </a:br>
            <a:r>
              <a:rPr lang="en-US" sz="3500" b="1" dirty="0"/>
              <a:t>robust, now better.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500" b="1" dirty="0"/>
              <a:t>Models to: </a:t>
            </a:r>
            <a:br>
              <a:rPr lang="en-US" sz="3500" b="1" dirty="0"/>
            </a:br>
            <a:r>
              <a:rPr lang="en-US" sz="3500" b="1" dirty="0"/>
              <a:t>     Show consumers</a:t>
            </a:r>
            <a:br>
              <a:rPr lang="en-US" sz="3500" b="1" dirty="0"/>
            </a:br>
            <a:r>
              <a:rPr lang="en-US" sz="3500" b="1" dirty="0"/>
              <a:t>     Show management</a:t>
            </a:r>
            <a:br>
              <a:rPr lang="en-US" sz="3500" b="1" dirty="0"/>
            </a:br>
            <a:r>
              <a:rPr lang="en-US" sz="3500" b="1" dirty="0"/>
              <a:t>     Test for function</a:t>
            </a:r>
            <a:br>
              <a:rPr lang="en-US" sz="3500" b="1" dirty="0"/>
            </a:br>
            <a:r>
              <a:rPr lang="en-US" sz="3500" b="1" dirty="0"/>
              <a:t>     Test for ease of 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187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1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280" y="553235"/>
            <a:ext cx="9265920" cy="7421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Software, Modeling and language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39" y="2240851"/>
            <a:ext cx="10820400" cy="4224020"/>
          </a:xfrm>
        </p:spPr>
        <p:txBody>
          <a:bodyPr>
            <a:noAutofit/>
          </a:bodyPr>
          <a:lstStyle/>
          <a:p>
            <a:r>
              <a:rPr lang="en-US" sz="3600" b="1" dirty="0"/>
              <a:t>Need a CAD program, 123D Design</a:t>
            </a:r>
          </a:p>
          <a:p>
            <a:r>
              <a:rPr lang="en-US" sz="3600" b="1" dirty="0"/>
              <a:t>Create the object from primitives </a:t>
            </a:r>
            <a:br>
              <a:rPr lang="en-US" sz="3600" b="1" dirty="0"/>
            </a:br>
            <a:r>
              <a:rPr lang="en-US" sz="3600" b="1" dirty="0"/>
              <a:t>(cubes, rods, freehand, polylines)</a:t>
            </a:r>
          </a:p>
          <a:p>
            <a:r>
              <a:rPr lang="en-US" sz="3600" b="1" dirty="0"/>
              <a:t>Save the CAD file</a:t>
            </a:r>
          </a:p>
          <a:p>
            <a:r>
              <a:rPr lang="en-US" sz="3600" b="1" dirty="0"/>
              <a:t>Export as a STL file </a:t>
            </a:r>
            <a:br>
              <a:rPr lang="en-US" sz="3600" b="1" dirty="0"/>
            </a:br>
            <a:r>
              <a:rPr lang="en-US" sz="3600" b="1" dirty="0"/>
              <a:t>(</a:t>
            </a:r>
            <a:r>
              <a:rPr lang="en-US" sz="3600" b="1" dirty="0" err="1"/>
              <a:t>STereolithography</a:t>
            </a:r>
            <a:r>
              <a:rPr lang="en-US" sz="3600" b="1" dirty="0"/>
              <a:t> Language)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760" y="3039134"/>
            <a:ext cx="3825240" cy="38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6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03520" y="3169920"/>
            <a:ext cx="6888480" cy="36880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280" y="553235"/>
            <a:ext cx="9265920" cy="7421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Software, Modeling and language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994666"/>
            <a:ext cx="10820400" cy="4224020"/>
          </a:xfrm>
        </p:spPr>
        <p:txBody>
          <a:bodyPr>
            <a:noAutofit/>
          </a:bodyPr>
          <a:lstStyle/>
          <a:p>
            <a:r>
              <a:rPr lang="en-US" sz="3600" b="1" dirty="0"/>
              <a:t>STL is a subset of G-code (used for all CAM)</a:t>
            </a:r>
          </a:p>
          <a:p>
            <a:r>
              <a:rPr lang="en-US" sz="3600" b="1" dirty="0"/>
              <a:t>Creates layers</a:t>
            </a:r>
          </a:p>
          <a:p>
            <a:r>
              <a:rPr lang="en-US" sz="3600" b="1" dirty="0"/>
              <a:t>The CAM program </a:t>
            </a:r>
            <a:br>
              <a:rPr lang="en-US" sz="3600" b="1" dirty="0"/>
            </a:br>
            <a:r>
              <a:rPr lang="en-US" sz="3600" b="1" dirty="0"/>
              <a:t>will read the STL file </a:t>
            </a:r>
            <a:br>
              <a:rPr lang="en-US" sz="3600" b="1" dirty="0"/>
            </a:br>
            <a:r>
              <a:rPr lang="en-US" sz="3600" b="1" dirty="0"/>
              <a:t>and adapt </a:t>
            </a:r>
          </a:p>
          <a:p>
            <a:r>
              <a:rPr lang="en-US" sz="3600" b="1" dirty="0"/>
              <a:t>Will add support if</a:t>
            </a:r>
            <a:br>
              <a:rPr lang="en-US" sz="3600" b="1" dirty="0"/>
            </a:br>
            <a:r>
              <a:rPr lang="en-US" sz="3600" b="1" dirty="0"/>
              <a:t>necessary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948855"/>
              </p:ext>
            </p:extLst>
          </p:nvPr>
        </p:nvGraphicFramePr>
        <p:xfrm>
          <a:off x="5516879" y="3431442"/>
          <a:ext cx="8079423" cy="406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3" imgW="9024983" imgH="4541979" progId="CorelDraw.Graphic.16">
                  <p:embed/>
                </p:oleObj>
              </mc:Choice>
              <mc:Fallback>
                <p:oleObj name="CorelDRAW" r:id="rId3" imgW="9024983" imgH="4541979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6879" y="3431442"/>
                        <a:ext cx="8079423" cy="4066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628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320" y="553235"/>
            <a:ext cx="8933180" cy="7421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Software, Modeling and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45" y="1268730"/>
            <a:ext cx="9936480" cy="55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0884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787</TotalTime>
  <Words>315</Words>
  <Application>Microsoft Office PowerPoint</Application>
  <PresentationFormat>Widescreen</PresentationFormat>
  <Paragraphs>93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Vapor Trail</vt:lpstr>
      <vt:lpstr>CorelDRAW</vt:lpstr>
      <vt:lpstr>3D Printing</vt:lpstr>
      <vt:lpstr>3D Printing</vt:lpstr>
      <vt:lpstr>Printing in plastic</vt:lpstr>
      <vt:lpstr>Printing in plastic</vt:lpstr>
      <vt:lpstr>Desktop 3D SLA</vt:lpstr>
      <vt:lpstr>Printing in plastic</vt:lpstr>
      <vt:lpstr>Software, Modeling and language</vt:lpstr>
      <vt:lpstr>Software, Modeling and language</vt:lpstr>
      <vt:lpstr>Software, Modeling and language</vt:lpstr>
      <vt:lpstr>Software, Modeling and language</vt:lpstr>
      <vt:lpstr>3D Extruder video (ces)</vt:lpstr>
      <vt:lpstr>3D Extruders</vt:lpstr>
      <vt:lpstr>3D Extruders</vt:lpstr>
      <vt:lpstr>3D Extruders</vt:lpstr>
      <vt:lpstr>Some of my projects</vt:lpstr>
      <vt:lpstr>Some more of my Projects</vt:lpstr>
      <vt:lpstr>Buying a 3d printer</vt:lpstr>
      <vt:lpstr>3D Printing in metal (Praxa)</vt:lpstr>
      <vt:lpstr>3D Printing in metal</vt:lpstr>
      <vt:lpstr>3D Printing in metal (beam)</vt:lpstr>
      <vt:lpstr>3D Printing, other</vt:lpstr>
      <vt:lpstr>3D printing, other</vt:lpstr>
      <vt:lpstr>3d Printing, other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</dc:title>
  <dc:creator>barry ginsberg</dc:creator>
  <cp:lastModifiedBy>barry ginsberg</cp:lastModifiedBy>
  <cp:revision>44</cp:revision>
  <dcterms:created xsi:type="dcterms:W3CDTF">2016-11-23T18:02:04Z</dcterms:created>
  <dcterms:modified xsi:type="dcterms:W3CDTF">2017-01-05T20:44:39Z</dcterms:modified>
</cp:coreProperties>
</file>